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558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64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17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01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620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2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1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64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74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65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0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307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17DCC-6611-4F38-9471-DE279611085B}" type="datetimeFigureOut">
              <a:rPr lang="de-DE" smtClean="0"/>
              <a:t>21.07.2015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8A2F6-B47E-492E-8E97-616A37B76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45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63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19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Company>Hochschule Bochum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Annette Kunow</dc:creator>
  <cp:lastModifiedBy>Annette Kunow</cp:lastModifiedBy>
  <cp:revision>2</cp:revision>
  <dcterms:created xsi:type="dcterms:W3CDTF">2015-07-21T05:41:02Z</dcterms:created>
  <dcterms:modified xsi:type="dcterms:W3CDTF">2015-07-21T06:00:27Z</dcterms:modified>
</cp:coreProperties>
</file>